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9AA3-6496-4611-90BB-7AE898B596D5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562-7AE5-473E-A220-D4889CE67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1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9AA3-6496-4611-90BB-7AE898B596D5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562-7AE5-473E-A220-D4889CE67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6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9AA3-6496-4611-90BB-7AE898B596D5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562-7AE5-473E-A220-D4889CE67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6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9AA3-6496-4611-90BB-7AE898B596D5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562-7AE5-473E-A220-D4889CE67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5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9AA3-6496-4611-90BB-7AE898B596D5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562-7AE5-473E-A220-D4889CE67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3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9AA3-6496-4611-90BB-7AE898B596D5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562-7AE5-473E-A220-D4889CE67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9AA3-6496-4611-90BB-7AE898B596D5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562-7AE5-473E-A220-D4889CE67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3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9AA3-6496-4611-90BB-7AE898B596D5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562-7AE5-473E-A220-D4889CE67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1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9AA3-6496-4611-90BB-7AE898B596D5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562-7AE5-473E-A220-D4889CE67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07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9AA3-6496-4611-90BB-7AE898B596D5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562-7AE5-473E-A220-D4889CE67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8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59AA3-6496-4611-90BB-7AE898B596D5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562-7AE5-473E-A220-D4889CE67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31000">
              <a:schemeClr val="bg2">
                <a:lumMod val="99000"/>
              </a:schemeClr>
            </a:gs>
            <a:gs pos="100000">
              <a:schemeClr val="bg2"/>
            </a:gs>
          </a:gsLst>
          <a:lin ang="13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59AA3-6496-4611-90BB-7AE898B596D5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FE562-7AE5-473E-A220-D4889CE67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1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37" y="6103154"/>
            <a:ext cx="2427027" cy="679567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59391" y="5818251"/>
            <a:ext cx="7239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* combined maltreatments include all five for Substance Misuse and three for Domestic Violence</a:t>
            </a: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051112"/>
              </p:ext>
            </p:extLst>
          </p:nvPr>
        </p:nvGraphicFramePr>
        <p:xfrm>
          <a:off x="419100" y="168079"/>
          <a:ext cx="8305801" cy="5638799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61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16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95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7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336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Volusia County Data FY2017-18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45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186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Intakes 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5435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through April 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966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367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Number of Children Removed 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through April 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966">
                <a:tc gridSpan="2">
                  <a:txBody>
                    <a:bodyPr/>
                    <a:lstStyle/>
                    <a:p>
                      <a:pPr algn="r" fontAlgn="ctr"/>
                      <a:endParaRPr lang="en-US" sz="16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370"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Number going to Non-judicial </a:t>
                      </a:r>
                      <a:r>
                        <a:rPr lang="en-U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through March 31 - includes some post-OOHC</a:t>
                      </a:r>
                      <a:b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reunification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91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45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Top 3 Maltreatments (thru April 30)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41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by Separate</a:t>
                      </a:r>
                      <a:b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Maltreatment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% of all </a:t>
                      </a:r>
                      <a:r>
                        <a:rPr lang="en-US" sz="1600" b="0" i="0" u="none" strike="noStrike" dirty="0" err="1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repts</a:t>
                      </a:r>
                      <a:endParaRPr lang="en-US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including</a:t>
                      </a:r>
                      <a:b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Combined Maltreatment*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% of all repts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41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Inadequate Supervision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Substance Misuse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39.1%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41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Physical Injury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22.2%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Inadequate Supervision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1287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25.8%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841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Household Violence</a:t>
                      </a:r>
                      <a:b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Threatens Child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20.3%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 Domestic Violence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1253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25.2%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38D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42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D6A8F82-794E-4A77-BBFE-191CB0D6CF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8077200" cy="5956868"/>
          </a:xfrm>
        </p:spPr>
      </p:pic>
    </p:spTree>
    <p:extLst>
      <p:ext uri="{BB962C8B-B14F-4D97-AF65-F5344CB8AC3E}">
        <p14:creationId xmlns:p14="http://schemas.microsoft.com/office/powerpoint/2010/main" val="2579695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31E706F-7025-4D1B-BB0F-F6A3A11E69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8382000" cy="5706970"/>
          </a:xfrm>
        </p:spPr>
      </p:pic>
    </p:spTree>
    <p:extLst>
      <p:ext uri="{BB962C8B-B14F-4D97-AF65-F5344CB8AC3E}">
        <p14:creationId xmlns:p14="http://schemas.microsoft.com/office/powerpoint/2010/main" val="527738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271C3-9A35-45B7-992C-A816A874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C897D-6C3C-4223-ACB9-17B136B82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The purpose of a </a:t>
            </a:r>
            <a:r>
              <a:rPr lang="en-US" b="1" dirty="0"/>
              <a:t>Local Review Team (LRT)</a:t>
            </a:r>
            <a:r>
              <a:rPr lang="en-US" dirty="0"/>
              <a:t> Staffing is to resolve case specific conflicts that cannot be resolved at other Multidisciplinary Team </a:t>
            </a:r>
            <a:r>
              <a:rPr lang="en-US" dirty="0" err="1"/>
              <a:t>Staffings</a:t>
            </a:r>
            <a:r>
              <a:rPr lang="en-US" dirty="0"/>
              <a:t> (MDT/IPT).</a:t>
            </a:r>
          </a:p>
          <a:p>
            <a:r>
              <a:rPr lang="en-US" dirty="0"/>
              <a:t> Cases should be staffed through MDTs before being referred to the LRT Team </a:t>
            </a:r>
          </a:p>
          <a:p>
            <a:pPr lvl="1"/>
            <a:r>
              <a:rPr lang="en-US" dirty="0"/>
              <a:t>Examples:  IPT (where available), HT staffing, CBC staffing, DJJ staffing, FSPT, etc.</a:t>
            </a:r>
          </a:p>
          <a:p>
            <a:r>
              <a:rPr lang="en-US" dirty="0"/>
              <a:t>Resolve Service Gaps</a:t>
            </a:r>
          </a:p>
          <a:p>
            <a:pPr lvl="1"/>
            <a:r>
              <a:rPr lang="en-US" dirty="0"/>
              <a:t>The LRT focus is on community children to prevent them from coming into care.</a:t>
            </a:r>
          </a:p>
          <a:p>
            <a:r>
              <a:rPr lang="en-US" dirty="0"/>
              <a:t>Types of Cases Referred</a:t>
            </a:r>
          </a:p>
          <a:p>
            <a:pPr lvl="1"/>
            <a:r>
              <a:rPr lang="en-US" dirty="0"/>
              <a:t>Baker Acts/Lockouts</a:t>
            </a:r>
          </a:p>
          <a:p>
            <a:pPr lvl="1"/>
            <a:r>
              <a:rPr lang="en-US" dirty="0"/>
              <a:t>DJJ Involved/Lockouts</a:t>
            </a:r>
          </a:p>
          <a:p>
            <a:pPr lvl="1"/>
            <a:r>
              <a:rPr lang="en-US" dirty="0"/>
              <a:t>Post Adoption Dissolutions</a:t>
            </a:r>
          </a:p>
          <a:p>
            <a:pPr lvl="1"/>
            <a:r>
              <a:rPr lang="en-US" dirty="0"/>
              <a:t>Unmet Mental Health/Substance Abuse/Behavioral Health Needs</a:t>
            </a:r>
          </a:p>
          <a:p>
            <a:pPr lvl="1"/>
            <a:r>
              <a:rPr lang="en-US" dirty="0"/>
              <a:t>Relative/Non-Relative placement will dissolve without additional support</a:t>
            </a:r>
          </a:p>
        </p:txBody>
      </p:sp>
    </p:spTree>
    <p:extLst>
      <p:ext uri="{BB962C8B-B14F-4D97-AF65-F5344CB8AC3E}">
        <p14:creationId xmlns:p14="http://schemas.microsoft.com/office/powerpoint/2010/main" val="4087134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08F9C-2CBA-4D78-8008-C4687E26D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B9284-6516-4FB4-9355-986EC9159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Youth will be set up as an Emergency LRT or included on the Monthly LRT agenda.</a:t>
            </a:r>
          </a:p>
          <a:p>
            <a:pPr lvl="1"/>
            <a:r>
              <a:rPr lang="en-US" sz="2200" dirty="0"/>
              <a:t>Youth with continuing issues may be staffed monthly or more frequently based on needs.</a:t>
            </a:r>
          </a:p>
          <a:p>
            <a:pPr lvl="1"/>
            <a:r>
              <a:rPr lang="en-US" sz="2000" dirty="0"/>
              <a:t>Person requesting the LRT will be asked to present the youth’s case for discussion.</a:t>
            </a:r>
          </a:p>
          <a:p>
            <a:pPr lvl="1"/>
            <a:r>
              <a:rPr lang="en-US" sz="2000" dirty="0"/>
              <a:t>The expectation is that follow-up actions from the call will be reported back to the team</a:t>
            </a:r>
          </a:p>
          <a:p>
            <a:r>
              <a:rPr lang="en-US" sz="2200" dirty="0"/>
              <a:t>Success is based on participation by key agencies:</a:t>
            </a:r>
          </a:p>
          <a:p>
            <a:pPr lvl="1"/>
            <a:r>
              <a:rPr lang="en-US" sz="2000" dirty="0"/>
              <a:t>DCF, CBC, DJJ, SEDNET/Education, LSF/Community Mental Health Providers,  AHCA, Medicaid Managed Care, GAL, Community Transition Teams and Family/Involved Caregivers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962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332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LRT Process</vt:lpstr>
      <vt:lpstr>LRT Process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Sprague</dc:creator>
  <cp:lastModifiedBy>Crews, Laney</cp:lastModifiedBy>
  <cp:revision>11</cp:revision>
  <dcterms:created xsi:type="dcterms:W3CDTF">2018-05-02T12:43:35Z</dcterms:created>
  <dcterms:modified xsi:type="dcterms:W3CDTF">2018-05-11T12:32:13Z</dcterms:modified>
</cp:coreProperties>
</file>